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1" r:id="rId5"/>
    <p:sldId id="260" r:id="rId6"/>
  </p:sldIdLst>
  <p:sldSz cx="9906000" cy="6858000" type="A4"/>
  <p:notesSz cx="6797675" cy="9926638"/>
  <p:defaultTextStyle>
    <a:defPPr>
      <a:defRPr lang="it-IT"/>
    </a:defPPr>
    <a:lvl1pPr algn="l" rtl="0" eaLnBrk="0" fontAlgn="base" hangingPunct="0">
      <a:lnSpc>
        <a:spcPct val="80000"/>
      </a:lnSpc>
      <a:spcBef>
        <a:spcPct val="2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80000"/>
      </a:lnSpc>
      <a:spcBef>
        <a:spcPct val="2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80000"/>
      </a:lnSpc>
      <a:spcBef>
        <a:spcPct val="2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80000"/>
      </a:lnSpc>
      <a:spcBef>
        <a:spcPct val="2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80000"/>
      </a:lnSpc>
      <a:spcBef>
        <a:spcPct val="20000"/>
      </a:spcBef>
      <a:spcAft>
        <a:spcPct val="0"/>
      </a:spcAft>
      <a:defRPr sz="16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ail" initials="a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858"/>
    <a:srgbClr val="0033CC"/>
    <a:srgbClr val="002060"/>
    <a:srgbClr val="009999"/>
    <a:srgbClr val="660066"/>
    <a:srgbClr val="00CC99"/>
    <a:srgbClr val="339966"/>
    <a:srgbClr val="33CCCC"/>
    <a:srgbClr val="000000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94" autoAdjust="0"/>
  </p:normalViewPr>
  <p:slideViewPr>
    <p:cSldViewPr>
      <p:cViewPr varScale="1">
        <p:scale>
          <a:sx n="78" d="100"/>
          <a:sy n="78" d="100"/>
        </p:scale>
        <p:origin x="1406" y="6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43560" y="2130976"/>
            <a:ext cx="8418881" cy="1470086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85089" y="3886153"/>
            <a:ext cx="6935825" cy="1752295"/>
          </a:xfrm>
        </p:spPr>
        <p:txBody>
          <a:bodyPr/>
          <a:lstStyle>
            <a:lvl1pPr marL="0" indent="0" algn="ctr">
              <a:buNone/>
              <a:defRPr/>
            </a:lvl1pPr>
            <a:lvl2pPr marL="585079" indent="0" algn="ctr">
              <a:buNone/>
              <a:defRPr/>
            </a:lvl2pPr>
            <a:lvl3pPr marL="1170158" indent="0" algn="ctr">
              <a:buNone/>
              <a:defRPr/>
            </a:lvl3pPr>
            <a:lvl4pPr marL="1755237" indent="0" algn="ctr">
              <a:buNone/>
              <a:defRPr/>
            </a:lvl4pPr>
            <a:lvl5pPr marL="2340315" indent="0" algn="ctr">
              <a:buNone/>
              <a:defRPr/>
            </a:lvl5pPr>
            <a:lvl6pPr marL="2925394" indent="0" algn="ctr">
              <a:buNone/>
              <a:defRPr/>
            </a:lvl6pPr>
            <a:lvl7pPr marL="3510473" indent="0" algn="ctr">
              <a:buNone/>
              <a:defRPr/>
            </a:lvl7pPr>
            <a:lvl8pPr marL="4095552" indent="0" algn="ctr">
              <a:buNone/>
              <a:defRPr/>
            </a:lvl8pPr>
            <a:lvl9pPr marL="4680631" indent="0" algn="ctr">
              <a:buNone/>
              <a:defRPr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D56196-E86A-47B7-A795-B74DAEE3123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47FEC1-7C33-46FB-8DB7-3071D587A9A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7181648" y="275012"/>
            <a:ext cx="2228646" cy="585154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95707" y="275012"/>
            <a:ext cx="6490909" cy="585154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3361F-5A26-4C83-A5C8-4F4BE443471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B9BE1-6166-4F09-BA41-A2107A1642B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82161" y="4407378"/>
            <a:ext cx="8420912" cy="1362097"/>
          </a:xfrm>
        </p:spPr>
        <p:txBody>
          <a:bodyPr anchor="t"/>
          <a:lstStyle>
            <a:lvl1pPr algn="l">
              <a:defRPr sz="5119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82161" y="2907056"/>
            <a:ext cx="8420912" cy="1500322"/>
          </a:xfrm>
        </p:spPr>
        <p:txBody>
          <a:bodyPr anchor="b"/>
          <a:lstStyle>
            <a:lvl1pPr marL="0" indent="0">
              <a:buNone/>
              <a:defRPr sz="2559"/>
            </a:lvl1pPr>
            <a:lvl2pPr marL="585079" indent="0">
              <a:buNone/>
              <a:defRPr sz="2303"/>
            </a:lvl2pPr>
            <a:lvl3pPr marL="1170158" indent="0">
              <a:buNone/>
              <a:defRPr sz="2048"/>
            </a:lvl3pPr>
            <a:lvl4pPr marL="1755237" indent="0">
              <a:buNone/>
              <a:defRPr sz="1792"/>
            </a:lvl4pPr>
            <a:lvl5pPr marL="2340315" indent="0">
              <a:buNone/>
              <a:defRPr sz="1792"/>
            </a:lvl5pPr>
            <a:lvl6pPr marL="2925394" indent="0">
              <a:buNone/>
              <a:defRPr sz="1792"/>
            </a:lvl6pPr>
            <a:lvl7pPr marL="3510473" indent="0">
              <a:buNone/>
              <a:defRPr sz="1792"/>
            </a:lvl7pPr>
            <a:lvl8pPr marL="4095552" indent="0">
              <a:buNone/>
              <a:defRPr sz="1792"/>
            </a:lvl8pPr>
            <a:lvl9pPr marL="4680631" indent="0">
              <a:buNone/>
              <a:defRPr sz="1792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4BFAEC-72FE-4ADB-A165-CE2E8C5CCB8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95707" y="1599673"/>
            <a:ext cx="4359778" cy="4526884"/>
          </a:xfrm>
        </p:spPr>
        <p:txBody>
          <a:bodyPr/>
          <a:lstStyle>
            <a:lvl1pPr>
              <a:defRPr sz="3583"/>
            </a:lvl1pPr>
            <a:lvl2pPr>
              <a:defRPr sz="3071"/>
            </a:lvl2pPr>
            <a:lvl3pPr>
              <a:defRPr sz="2559"/>
            </a:lvl3pPr>
            <a:lvl4pPr>
              <a:defRPr sz="2303"/>
            </a:lvl4pPr>
            <a:lvl5pPr>
              <a:defRPr sz="2303"/>
            </a:lvl5pPr>
            <a:lvl6pPr>
              <a:defRPr sz="2303"/>
            </a:lvl6pPr>
            <a:lvl7pPr>
              <a:defRPr sz="2303"/>
            </a:lvl7pPr>
            <a:lvl8pPr>
              <a:defRPr sz="2303"/>
            </a:lvl8pPr>
            <a:lvl9pPr>
              <a:defRPr sz="2303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5050516" y="1599673"/>
            <a:ext cx="4359778" cy="4526884"/>
          </a:xfrm>
        </p:spPr>
        <p:txBody>
          <a:bodyPr/>
          <a:lstStyle>
            <a:lvl1pPr>
              <a:defRPr sz="3583"/>
            </a:lvl1pPr>
            <a:lvl2pPr>
              <a:defRPr sz="3071"/>
            </a:lvl2pPr>
            <a:lvl3pPr>
              <a:defRPr sz="2559"/>
            </a:lvl3pPr>
            <a:lvl4pPr>
              <a:defRPr sz="2303"/>
            </a:lvl4pPr>
            <a:lvl5pPr>
              <a:defRPr sz="2303"/>
            </a:lvl5pPr>
            <a:lvl6pPr>
              <a:defRPr sz="2303"/>
            </a:lvl6pPr>
            <a:lvl7pPr>
              <a:defRPr sz="2303"/>
            </a:lvl7pPr>
            <a:lvl8pPr>
              <a:defRPr sz="2303"/>
            </a:lvl8pPr>
            <a:lvl9pPr>
              <a:defRPr sz="2303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52682-030E-43CB-B816-87441E9145A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95707" y="1534879"/>
            <a:ext cx="4376030" cy="639293"/>
          </a:xfrm>
        </p:spPr>
        <p:txBody>
          <a:bodyPr anchor="b"/>
          <a:lstStyle>
            <a:lvl1pPr marL="0" indent="0">
              <a:buNone/>
              <a:defRPr sz="3071" b="1"/>
            </a:lvl1pPr>
            <a:lvl2pPr marL="585079" indent="0">
              <a:buNone/>
              <a:defRPr sz="2559" b="1"/>
            </a:lvl2pPr>
            <a:lvl3pPr marL="1170158" indent="0">
              <a:buNone/>
              <a:defRPr sz="2303" b="1"/>
            </a:lvl3pPr>
            <a:lvl4pPr marL="1755237" indent="0">
              <a:buNone/>
              <a:defRPr sz="2048" b="1"/>
            </a:lvl4pPr>
            <a:lvl5pPr marL="2340315" indent="0">
              <a:buNone/>
              <a:defRPr sz="2048" b="1"/>
            </a:lvl5pPr>
            <a:lvl6pPr marL="2925394" indent="0">
              <a:buNone/>
              <a:defRPr sz="2048" b="1"/>
            </a:lvl6pPr>
            <a:lvl7pPr marL="3510473" indent="0">
              <a:buNone/>
              <a:defRPr sz="2048" b="1"/>
            </a:lvl7pPr>
            <a:lvl8pPr marL="4095552" indent="0">
              <a:buNone/>
              <a:defRPr sz="2048" b="1"/>
            </a:lvl8pPr>
            <a:lvl9pPr marL="4680631" indent="0">
              <a:buNone/>
              <a:defRPr sz="2048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5707" y="2174172"/>
            <a:ext cx="4376030" cy="3952385"/>
          </a:xfrm>
        </p:spPr>
        <p:txBody>
          <a:bodyPr/>
          <a:lstStyle>
            <a:lvl1pPr>
              <a:defRPr sz="3071"/>
            </a:lvl1pPr>
            <a:lvl2pPr>
              <a:defRPr sz="2559"/>
            </a:lvl2pPr>
            <a:lvl3pPr>
              <a:defRPr sz="2303"/>
            </a:lvl3pPr>
            <a:lvl4pPr>
              <a:defRPr sz="2048"/>
            </a:lvl4pPr>
            <a:lvl5pPr>
              <a:defRPr sz="2048"/>
            </a:lvl5pPr>
            <a:lvl6pPr>
              <a:defRPr sz="2048"/>
            </a:lvl6pPr>
            <a:lvl7pPr>
              <a:defRPr sz="2048"/>
            </a:lvl7pPr>
            <a:lvl8pPr>
              <a:defRPr sz="2048"/>
            </a:lvl8pPr>
            <a:lvl9pPr>
              <a:defRPr sz="2048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5032233" y="1534879"/>
            <a:ext cx="4378061" cy="639293"/>
          </a:xfrm>
        </p:spPr>
        <p:txBody>
          <a:bodyPr anchor="b"/>
          <a:lstStyle>
            <a:lvl1pPr marL="0" indent="0">
              <a:buNone/>
              <a:defRPr sz="3071" b="1"/>
            </a:lvl1pPr>
            <a:lvl2pPr marL="585079" indent="0">
              <a:buNone/>
              <a:defRPr sz="2559" b="1"/>
            </a:lvl2pPr>
            <a:lvl3pPr marL="1170158" indent="0">
              <a:buNone/>
              <a:defRPr sz="2303" b="1"/>
            </a:lvl3pPr>
            <a:lvl4pPr marL="1755237" indent="0">
              <a:buNone/>
              <a:defRPr sz="2048" b="1"/>
            </a:lvl4pPr>
            <a:lvl5pPr marL="2340315" indent="0">
              <a:buNone/>
              <a:defRPr sz="2048" b="1"/>
            </a:lvl5pPr>
            <a:lvl6pPr marL="2925394" indent="0">
              <a:buNone/>
              <a:defRPr sz="2048" b="1"/>
            </a:lvl6pPr>
            <a:lvl7pPr marL="3510473" indent="0">
              <a:buNone/>
              <a:defRPr sz="2048" b="1"/>
            </a:lvl7pPr>
            <a:lvl8pPr marL="4095552" indent="0">
              <a:buNone/>
              <a:defRPr sz="2048" b="1"/>
            </a:lvl8pPr>
            <a:lvl9pPr marL="4680631" indent="0">
              <a:buNone/>
              <a:defRPr sz="2048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5032233" y="2174172"/>
            <a:ext cx="4378061" cy="3952385"/>
          </a:xfrm>
        </p:spPr>
        <p:txBody>
          <a:bodyPr/>
          <a:lstStyle>
            <a:lvl1pPr>
              <a:defRPr sz="3071"/>
            </a:lvl1pPr>
            <a:lvl2pPr>
              <a:defRPr sz="2559"/>
            </a:lvl2pPr>
            <a:lvl3pPr>
              <a:defRPr sz="2303"/>
            </a:lvl3pPr>
            <a:lvl4pPr>
              <a:defRPr sz="2048"/>
            </a:lvl4pPr>
            <a:lvl5pPr>
              <a:defRPr sz="2048"/>
            </a:lvl5pPr>
            <a:lvl6pPr>
              <a:defRPr sz="2048"/>
            </a:lvl6pPr>
            <a:lvl7pPr>
              <a:defRPr sz="2048"/>
            </a:lvl7pPr>
            <a:lvl8pPr>
              <a:defRPr sz="2048"/>
            </a:lvl8pPr>
            <a:lvl9pPr>
              <a:defRPr sz="2048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B50DC9-2F03-4E36-8DF2-577F6332CF0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3E4379-12DF-4DD0-BB3B-6016505C27E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0A754C-DAD1-4699-A3D5-1222353FD6C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95706" y="273572"/>
            <a:ext cx="3258660" cy="1161958"/>
          </a:xfrm>
        </p:spPr>
        <p:txBody>
          <a:bodyPr anchor="b"/>
          <a:lstStyle>
            <a:lvl1pPr algn="l">
              <a:defRPr sz="2559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72198" y="273571"/>
            <a:ext cx="5538096" cy="5852986"/>
          </a:xfrm>
        </p:spPr>
        <p:txBody>
          <a:bodyPr/>
          <a:lstStyle>
            <a:lvl1pPr>
              <a:defRPr sz="4095"/>
            </a:lvl1pPr>
            <a:lvl2pPr>
              <a:defRPr sz="3583"/>
            </a:lvl2pPr>
            <a:lvl3pPr>
              <a:defRPr sz="3071"/>
            </a:lvl3pPr>
            <a:lvl4pPr>
              <a:defRPr sz="2559"/>
            </a:lvl4pPr>
            <a:lvl5pPr>
              <a:defRPr sz="2559"/>
            </a:lvl5pPr>
            <a:lvl6pPr>
              <a:defRPr sz="2559"/>
            </a:lvl6pPr>
            <a:lvl7pPr>
              <a:defRPr sz="2559"/>
            </a:lvl7pPr>
            <a:lvl8pPr>
              <a:defRPr sz="2559"/>
            </a:lvl8pPr>
            <a:lvl9pPr>
              <a:defRPr sz="2559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95706" y="1435530"/>
            <a:ext cx="3258660" cy="4691027"/>
          </a:xfrm>
        </p:spPr>
        <p:txBody>
          <a:bodyPr/>
          <a:lstStyle>
            <a:lvl1pPr marL="0" indent="0">
              <a:buNone/>
              <a:defRPr sz="1792"/>
            </a:lvl1pPr>
            <a:lvl2pPr marL="585079" indent="0">
              <a:buNone/>
              <a:defRPr sz="1536"/>
            </a:lvl2pPr>
            <a:lvl3pPr marL="1170158" indent="0">
              <a:buNone/>
              <a:defRPr sz="1280"/>
            </a:lvl3pPr>
            <a:lvl4pPr marL="1755237" indent="0">
              <a:buNone/>
              <a:defRPr sz="1152"/>
            </a:lvl4pPr>
            <a:lvl5pPr marL="2340315" indent="0">
              <a:buNone/>
              <a:defRPr sz="1152"/>
            </a:lvl5pPr>
            <a:lvl6pPr marL="2925394" indent="0">
              <a:buNone/>
              <a:defRPr sz="1152"/>
            </a:lvl6pPr>
            <a:lvl7pPr marL="3510473" indent="0">
              <a:buNone/>
              <a:defRPr sz="1152"/>
            </a:lvl7pPr>
            <a:lvl8pPr marL="4095552" indent="0">
              <a:buNone/>
              <a:defRPr sz="1152"/>
            </a:lvl8pPr>
            <a:lvl9pPr marL="4680631" indent="0">
              <a:buNone/>
              <a:defRPr sz="1152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D58B7D-B9FC-478C-9D89-5A04B5F0547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42193" y="4800456"/>
            <a:ext cx="5942382" cy="567300"/>
          </a:xfrm>
        </p:spPr>
        <p:txBody>
          <a:bodyPr anchor="b"/>
          <a:lstStyle>
            <a:lvl1pPr algn="l">
              <a:defRPr sz="2559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942193" y="613376"/>
            <a:ext cx="5942382" cy="4113648"/>
          </a:xfrm>
        </p:spPr>
        <p:txBody>
          <a:bodyPr/>
          <a:lstStyle>
            <a:lvl1pPr marL="0" indent="0">
              <a:buNone/>
              <a:defRPr sz="4095"/>
            </a:lvl1pPr>
            <a:lvl2pPr marL="585079" indent="0">
              <a:buNone/>
              <a:defRPr sz="3583"/>
            </a:lvl2pPr>
            <a:lvl3pPr marL="1170158" indent="0">
              <a:buNone/>
              <a:defRPr sz="3071"/>
            </a:lvl3pPr>
            <a:lvl4pPr marL="1755237" indent="0">
              <a:buNone/>
              <a:defRPr sz="2559"/>
            </a:lvl4pPr>
            <a:lvl5pPr marL="2340315" indent="0">
              <a:buNone/>
              <a:defRPr sz="2559"/>
            </a:lvl5pPr>
            <a:lvl6pPr marL="2925394" indent="0">
              <a:buNone/>
              <a:defRPr sz="2559"/>
            </a:lvl6pPr>
            <a:lvl7pPr marL="3510473" indent="0">
              <a:buNone/>
              <a:defRPr sz="2559"/>
            </a:lvl7pPr>
            <a:lvl8pPr marL="4095552" indent="0">
              <a:buNone/>
              <a:defRPr sz="2559"/>
            </a:lvl8pPr>
            <a:lvl9pPr marL="4680631" indent="0">
              <a:buNone/>
              <a:defRPr sz="2559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942193" y="5367757"/>
            <a:ext cx="5942382" cy="804876"/>
          </a:xfrm>
        </p:spPr>
        <p:txBody>
          <a:bodyPr/>
          <a:lstStyle>
            <a:lvl1pPr marL="0" indent="0">
              <a:buNone/>
              <a:defRPr sz="1792"/>
            </a:lvl1pPr>
            <a:lvl2pPr marL="585079" indent="0">
              <a:buNone/>
              <a:defRPr sz="1536"/>
            </a:lvl2pPr>
            <a:lvl3pPr marL="1170158" indent="0">
              <a:buNone/>
              <a:defRPr sz="1280"/>
            </a:lvl3pPr>
            <a:lvl4pPr marL="1755237" indent="0">
              <a:buNone/>
              <a:defRPr sz="1152"/>
            </a:lvl4pPr>
            <a:lvl5pPr marL="2340315" indent="0">
              <a:buNone/>
              <a:defRPr sz="1152"/>
            </a:lvl5pPr>
            <a:lvl6pPr marL="2925394" indent="0">
              <a:buNone/>
              <a:defRPr sz="1152"/>
            </a:lvl6pPr>
            <a:lvl7pPr marL="3510473" indent="0">
              <a:buNone/>
              <a:defRPr sz="1152"/>
            </a:lvl7pPr>
            <a:lvl8pPr marL="4095552" indent="0">
              <a:buNone/>
              <a:defRPr sz="1152"/>
            </a:lvl8pPr>
            <a:lvl9pPr marL="4680631" indent="0">
              <a:buNone/>
              <a:defRPr sz="1152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916C82-BC75-4E7C-ABCD-198C345A080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95707" y="275012"/>
            <a:ext cx="8914587" cy="1143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lo stile del titolo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707" y="1599673"/>
            <a:ext cx="8914587" cy="4526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707" y="6244625"/>
            <a:ext cx="2311942" cy="476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defRPr sz="1792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618" y="6244625"/>
            <a:ext cx="3136765" cy="476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defRPr sz="1792" smtClean="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8352" y="6244625"/>
            <a:ext cx="2311942" cy="476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defRPr sz="1792" smtClean="0"/>
            </a:lvl1pPr>
          </a:lstStyle>
          <a:p>
            <a:pPr>
              <a:defRPr/>
            </a:pPr>
            <a:fld id="{14191154-F778-4D27-B7E5-B2FE35073B6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563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563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563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563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5631">
          <a:solidFill>
            <a:schemeClr val="tx2"/>
          </a:solidFill>
          <a:latin typeface="Arial" charset="0"/>
        </a:defRPr>
      </a:lvl5pPr>
      <a:lvl6pPr marL="585079" algn="ctr" rtl="0" fontAlgn="base">
        <a:spcBef>
          <a:spcPct val="0"/>
        </a:spcBef>
        <a:spcAft>
          <a:spcPct val="0"/>
        </a:spcAft>
        <a:defRPr sz="5631">
          <a:solidFill>
            <a:schemeClr val="tx2"/>
          </a:solidFill>
          <a:latin typeface="Arial" charset="0"/>
        </a:defRPr>
      </a:lvl6pPr>
      <a:lvl7pPr marL="1170158" algn="ctr" rtl="0" fontAlgn="base">
        <a:spcBef>
          <a:spcPct val="0"/>
        </a:spcBef>
        <a:spcAft>
          <a:spcPct val="0"/>
        </a:spcAft>
        <a:defRPr sz="5631">
          <a:solidFill>
            <a:schemeClr val="tx2"/>
          </a:solidFill>
          <a:latin typeface="Arial" charset="0"/>
        </a:defRPr>
      </a:lvl7pPr>
      <a:lvl8pPr marL="1755237" algn="ctr" rtl="0" fontAlgn="base">
        <a:spcBef>
          <a:spcPct val="0"/>
        </a:spcBef>
        <a:spcAft>
          <a:spcPct val="0"/>
        </a:spcAft>
        <a:defRPr sz="5631">
          <a:solidFill>
            <a:schemeClr val="tx2"/>
          </a:solidFill>
          <a:latin typeface="Arial" charset="0"/>
        </a:defRPr>
      </a:lvl8pPr>
      <a:lvl9pPr marL="2340315" algn="ctr" rtl="0" fontAlgn="base">
        <a:spcBef>
          <a:spcPct val="0"/>
        </a:spcBef>
        <a:spcAft>
          <a:spcPct val="0"/>
        </a:spcAft>
        <a:defRPr sz="5631">
          <a:solidFill>
            <a:schemeClr val="tx2"/>
          </a:solidFill>
          <a:latin typeface="Arial" charset="0"/>
        </a:defRPr>
      </a:lvl9pPr>
    </p:titleStyle>
    <p:bodyStyle>
      <a:lvl1pPr marL="438809" indent="-438809" algn="l" rtl="0" eaLnBrk="0" fontAlgn="base" hangingPunct="0">
        <a:spcBef>
          <a:spcPct val="20000"/>
        </a:spcBef>
        <a:spcAft>
          <a:spcPct val="0"/>
        </a:spcAft>
        <a:buChar char="•"/>
        <a:defRPr sz="4095">
          <a:solidFill>
            <a:schemeClr val="tx1"/>
          </a:solidFill>
          <a:latin typeface="+mn-lt"/>
          <a:ea typeface="+mn-ea"/>
          <a:cs typeface="+mn-cs"/>
        </a:defRPr>
      </a:lvl1pPr>
      <a:lvl2pPr marL="950753" indent="-365674" algn="l" rtl="0" eaLnBrk="0" fontAlgn="base" hangingPunct="0">
        <a:spcBef>
          <a:spcPct val="20000"/>
        </a:spcBef>
        <a:spcAft>
          <a:spcPct val="0"/>
        </a:spcAft>
        <a:buChar char="–"/>
        <a:defRPr sz="3583">
          <a:solidFill>
            <a:schemeClr val="tx1"/>
          </a:solidFill>
          <a:latin typeface="+mn-lt"/>
        </a:defRPr>
      </a:lvl2pPr>
      <a:lvl3pPr marL="1462697" indent="-292539" algn="l" rtl="0" eaLnBrk="0" fontAlgn="base" hangingPunct="0">
        <a:spcBef>
          <a:spcPct val="20000"/>
        </a:spcBef>
        <a:spcAft>
          <a:spcPct val="0"/>
        </a:spcAft>
        <a:buChar char="•"/>
        <a:defRPr sz="3071">
          <a:solidFill>
            <a:schemeClr val="tx1"/>
          </a:solidFill>
          <a:latin typeface="+mn-lt"/>
        </a:defRPr>
      </a:lvl3pPr>
      <a:lvl4pPr marL="2047776" indent="-292539" algn="l" rtl="0" eaLnBrk="0" fontAlgn="base" hangingPunct="0">
        <a:spcBef>
          <a:spcPct val="20000"/>
        </a:spcBef>
        <a:spcAft>
          <a:spcPct val="0"/>
        </a:spcAft>
        <a:buChar char="–"/>
        <a:defRPr sz="2559">
          <a:solidFill>
            <a:schemeClr val="tx1"/>
          </a:solidFill>
          <a:latin typeface="+mn-lt"/>
        </a:defRPr>
      </a:lvl4pPr>
      <a:lvl5pPr marL="2632855" indent="-292539" algn="l" rtl="0" eaLnBrk="0" fontAlgn="base" hangingPunct="0">
        <a:spcBef>
          <a:spcPct val="20000"/>
        </a:spcBef>
        <a:spcAft>
          <a:spcPct val="0"/>
        </a:spcAft>
        <a:buChar char="»"/>
        <a:defRPr sz="2559">
          <a:solidFill>
            <a:schemeClr val="tx1"/>
          </a:solidFill>
          <a:latin typeface="+mn-lt"/>
        </a:defRPr>
      </a:lvl5pPr>
      <a:lvl6pPr marL="3217934" indent="-292539" algn="l" rtl="0" fontAlgn="base">
        <a:spcBef>
          <a:spcPct val="20000"/>
        </a:spcBef>
        <a:spcAft>
          <a:spcPct val="0"/>
        </a:spcAft>
        <a:buChar char="»"/>
        <a:defRPr sz="2559">
          <a:solidFill>
            <a:schemeClr val="tx1"/>
          </a:solidFill>
          <a:latin typeface="+mn-lt"/>
        </a:defRPr>
      </a:lvl6pPr>
      <a:lvl7pPr marL="3803012" indent="-292539" algn="l" rtl="0" fontAlgn="base">
        <a:spcBef>
          <a:spcPct val="20000"/>
        </a:spcBef>
        <a:spcAft>
          <a:spcPct val="0"/>
        </a:spcAft>
        <a:buChar char="»"/>
        <a:defRPr sz="2559">
          <a:solidFill>
            <a:schemeClr val="tx1"/>
          </a:solidFill>
          <a:latin typeface="+mn-lt"/>
        </a:defRPr>
      </a:lvl7pPr>
      <a:lvl8pPr marL="4388091" indent="-292539" algn="l" rtl="0" fontAlgn="base">
        <a:spcBef>
          <a:spcPct val="20000"/>
        </a:spcBef>
        <a:spcAft>
          <a:spcPct val="0"/>
        </a:spcAft>
        <a:buChar char="»"/>
        <a:defRPr sz="2559">
          <a:solidFill>
            <a:schemeClr val="tx1"/>
          </a:solidFill>
          <a:latin typeface="+mn-lt"/>
        </a:defRPr>
      </a:lvl8pPr>
      <a:lvl9pPr marL="4973170" indent="-292539" algn="l" rtl="0" fontAlgn="base">
        <a:spcBef>
          <a:spcPct val="20000"/>
        </a:spcBef>
        <a:spcAft>
          <a:spcPct val="0"/>
        </a:spcAft>
        <a:buChar char="»"/>
        <a:defRPr sz="2559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1170158" rtl="0" eaLnBrk="1" latinLnBrk="0" hangingPunct="1">
        <a:defRPr sz="2303" kern="1200">
          <a:solidFill>
            <a:schemeClr val="tx1"/>
          </a:solidFill>
          <a:latin typeface="+mn-lt"/>
          <a:ea typeface="+mn-ea"/>
          <a:cs typeface="+mn-cs"/>
        </a:defRPr>
      </a:lvl1pPr>
      <a:lvl2pPr marL="585079" algn="l" defTabSz="1170158" rtl="0" eaLnBrk="1" latinLnBrk="0" hangingPunct="1">
        <a:defRPr sz="2303" kern="1200">
          <a:solidFill>
            <a:schemeClr val="tx1"/>
          </a:solidFill>
          <a:latin typeface="+mn-lt"/>
          <a:ea typeface="+mn-ea"/>
          <a:cs typeface="+mn-cs"/>
        </a:defRPr>
      </a:lvl2pPr>
      <a:lvl3pPr marL="1170158" algn="l" defTabSz="1170158" rtl="0" eaLnBrk="1" latinLnBrk="0" hangingPunct="1">
        <a:defRPr sz="2303" kern="1200">
          <a:solidFill>
            <a:schemeClr val="tx1"/>
          </a:solidFill>
          <a:latin typeface="+mn-lt"/>
          <a:ea typeface="+mn-ea"/>
          <a:cs typeface="+mn-cs"/>
        </a:defRPr>
      </a:lvl3pPr>
      <a:lvl4pPr marL="1755237" algn="l" defTabSz="1170158" rtl="0" eaLnBrk="1" latinLnBrk="0" hangingPunct="1">
        <a:defRPr sz="2303" kern="1200">
          <a:solidFill>
            <a:schemeClr val="tx1"/>
          </a:solidFill>
          <a:latin typeface="+mn-lt"/>
          <a:ea typeface="+mn-ea"/>
          <a:cs typeface="+mn-cs"/>
        </a:defRPr>
      </a:lvl4pPr>
      <a:lvl5pPr marL="2340315" algn="l" defTabSz="1170158" rtl="0" eaLnBrk="1" latinLnBrk="0" hangingPunct="1">
        <a:defRPr sz="2303" kern="1200">
          <a:solidFill>
            <a:schemeClr val="tx1"/>
          </a:solidFill>
          <a:latin typeface="+mn-lt"/>
          <a:ea typeface="+mn-ea"/>
          <a:cs typeface="+mn-cs"/>
        </a:defRPr>
      </a:lvl5pPr>
      <a:lvl6pPr marL="2925394" algn="l" defTabSz="1170158" rtl="0" eaLnBrk="1" latinLnBrk="0" hangingPunct="1">
        <a:defRPr sz="2303" kern="1200">
          <a:solidFill>
            <a:schemeClr val="tx1"/>
          </a:solidFill>
          <a:latin typeface="+mn-lt"/>
          <a:ea typeface="+mn-ea"/>
          <a:cs typeface="+mn-cs"/>
        </a:defRPr>
      </a:lvl6pPr>
      <a:lvl7pPr marL="3510473" algn="l" defTabSz="1170158" rtl="0" eaLnBrk="1" latinLnBrk="0" hangingPunct="1">
        <a:defRPr sz="2303" kern="1200">
          <a:solidFill>
            <a:schemeClr val="tx1"/>
          </a:solidFill>
          <a:latin typeface="+mn-lt"/>
          <a:ea typeface="+mn-ea"/>
          <a:cs typeface="+mn-cs"/>
        </a:defRPr>
      </a:lvl7pPr>
      <a:lvl8pPr marL="4095552" algn="l" defTabSz="1170158" rtl="0" eaLnBrk="1" latinLnBrk="0" hangingPunct="1">
        <a:defRPr sz="2303" kern="1200">
          <a:solidFill>
            <a:schemeClr val="tx1"/>
          </a:solidFill>
          <a:latin typeface="+mn-lt"/>
          <a:ea typeface="+mn-ea"/>
          <a:cs typeface="+mn-cs"/>
        </a:defRPr>
      </a:lvl8pPr>
      <a:lvl9pPr marL="4680631" algn="l" defTabSz="1170158" rtl="0" eaLnBrk="1" latinLnBrk="0" hangingPunct="1">
        <a:defRPr sz="230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hyperlink" Target="mailto:Sonia.raimo@ispettorato.gov.it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m.delgaudio@inail.it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magine 11">
            <a:extLst>
              <a:ext uri="{FF2B5EF4-FFF2-40B4-BE49-F238E27FC236}">
                <a16:creationId xmlns:a16="http://schemas.microsoft.com/office/drawing/2014/main" id="{545864EF-09D4-4D10-813C-E9CEEDEB88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4582" y="2913639"/>
            <a:ext cx="3411093" cy="3411093"/>
          </a:xfrm>
          <a:prstGeom prst="rect">
            <a:avLst/>
          </a:prstGeom>
        </p:spPr>
      </p:pic>
      <p:sp>
        <p:nvSpPr>
          <p:cNvPr id="25" name="Rettangolo 24"/>
          <p:cNvSpPr/>
          <p:nvPr/>
        </p:nvSpPr>
        <p:spPr>
          <a:xfrm>
            <a:off x="5000173" y="252046"/>
            <a:ext cx="4608512" cy="3013133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algn="ctr">
              <a:lnSpc>
                <a:spcPct val="100000"/>
              </a:lnSpc>
              <a:spcAft>
                <a:spcPts val="768"/>
              </a:spcAft>
            </a:pPr>
            <a:r>
              <a:rPr lang="it-IT" sz="1400" kern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Seminari di approfondimento per ispettori ITL</a:t>
            </a:r>
          </a:p>
          <a:p>
            <a:pPr algn="ctr">
              <a:lnSpc>
                <a:spcPct val="100000"/>
              </a:lnSpc>
              <a:spcAft>
                <a:spcPts val="768"/>
              </a:spcAft>
            </a:pPr>
            <a:r>
              <a:rPr lang="it-IT" sz="1400" kern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it-IT" b="1" kern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Verifica di impianti ed attrezzature nei luoghi di lavoro </a:t>
            </a:r>
          </a:p>
          <a:p>
            <a:pPr algn="ctr">
              <a:lnSpc>
                <a:spcPct val="100000"/>
              </a:lnSpc>
              <a:spcAft>
                <a:spcPts val="768"/>
              </a:spcAft>
            </a:pPr>
            <a:endParaRPr lang="it-IT" sz="1000" b="1" kern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ctr">
              <a:lnSpc>
                <a:spcPts val="1440"/>
              </a:lnSpc>
              <a:spcAft>
                <a:spcPts val="768"/>
              </a:spcAft>
            </a:pPr>
            <a:r>
              <a:rPr lang="it-IT" sz="1400" b="1" kern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Benevento 13 ottobre </a:t>
            </a:r>
            <a:r>
              <a:rPr lang="it-IT" sz="1400" b="1" kern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2025 ore 10:00</a:t>
            </a:r>
          </a:p>
          <a:p>
            <a:pPr algn="ctr">
              <a:lnSpc>
                <a:spcPts val="1440"/>
              </a:lnSpc>
              <a:spcAft>
                <a:spcPts val="768"/>
              </a:spcAft>
            </a:pPr>
            <a:r>
              <a:rPr lang="it-IT" sz="1200" kern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Sede INAIL Via Flora 1 – BN</a:t>
            </a:r>
          </a:p>
          <a:p>
            <a:pPr algn="ctr">
              <a:lnSpc>
                <a:spcPts val="1440"/>
              </a:lnSpc>
              <a:spcAft>
                <a:spcPts val="768"/>
              </a:spcAft>
            </a:pPr>
            <a:r>
              <a:rPr lang="it-IT" sz="1400" b="1" kern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Avellino 27 ottobre 2025 ore 10:00 </a:t>
            </a:r>
          </a:p>
          <a:p>
            <a:pPr algn="ctr">
              <a:lnSpc>
                <a:spcPts val="1440"/>
              </a:lnSpc>
              <a:spcAft>
                <a:spcPts val="768"/>
              </a:spcAft>
            </a:pPr>
            <a:r>
              <a:rPr lang="it-IT" sz="1200" kern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Sede INAIL Via Iannaccone 12/14 - AV </a:t>
            </a:r>
          </a:p>
          <a:p>
            <a:pPr algn="ctr">
              <a:lnSpc>
                <a:spcPts val="1440"/>
              </a:lnSpc>
              <a:spcBef>
                <a:spcPts val="0"/>
              </a:spcBef>
              <a:spcAft>
                <a:spcPts val="0"/>
              </a:spcAft>
            </a:pPr>
            <a:endParaRPr lang="it-IT" sz="1200" kern="14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ctr">
              <a:lnSpc>
                <a:spcPct val="100000"/>
              </a:lnSpc>
              <a:spcAft>
                <a:spcPts val="768"/>
              </a:spcAft>
            </a:pPr>
            <a:endParaRPr lang="it-IT" sz="1100" kern="1400" dirty="0">
              <a:solidFill>
                <a:srgbClr val="002060"/>
              </a:solidFill>
              <a:latin typeface="Verdana"/>
              <a:ea typeface="Verdana"/>
              <a:cs typeface="Verdana" panose="020B0604030504040204" pitchFamily="34" charset="0"/>
            </a:endParaRPr>
          </a:p>
        </p:txBody>
      </p:sp>
      <p:sp>
        <p:nvSpPr>
          <p:cNvPr id="9" name="AutoShape 2" descr="Risultati immagini per logo ordine dei medici veterinari avellino"/>
          <p:cNvSpPr>
            <a:spLocks noChangeAspect="1" noChangeArrowheads="1"/>
          </p:cNvSpPr>
          <p:nvPr/>
        </p:nvSpPr>
        <p:spPr bwMode="auto">
          <a:xfrm>
            <a:off x="199095" y="-1594089"/>
            <a:ext cx="390064" cy="390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17019" tIns="58510" rIns="117019" bIns="58510" numCol="1" anchor="t" anchorCtr="0" compatLnSpc="1">
            <a:prstTxWarp prst="textNoShape">
              <a:avLst/>
            </a:prstTxWarp>
          </a:bodyPr>
          <a:lstStyle/>
          <a:p>
            <a:endParaRPr lang="it-IT" sz="2048"/>
          </a:p>
        </p:txBody>
      </p:sp>
      <p:sp>
        <p:nvSpPr>
          <p:cNvPr id="8" name="AutoShape 2" descr="Risultati immagini per castelfranci"/>
          <p:cNvSpPr>
            <a:spLocks noChangeAspect="1" noChangeArrowheads="1"/>
          </p:cNvSpPr>
          <p:nvPr/>
        </p:nvSpPr>
        <p:spPr bwMode="auto">
          <a:xfrm>
            <a:off x="394127" y="-1399057"/>
            <a:ext cx="390064" cy="3900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17019" tIns="58510" rIns="117019" bIns="58510" numCol="1" anchor="t" anchorCtr="0" compatLnSpc="1">
            <a:prstTxWarp prst="textNoShape">
              <a:avLst/>
            </a:prstTxWarp>
          </a:bodyPr>
          <a:lstStyle/>
          <a:p>
            <a:endParaRPr lang="it-IT" sz="2048"/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CEAC2903-BE60-287B-6349-0FC4875A3299}"/>
              </a:ext>
            </a:extLst>
          </p:cNvPr>
          <p:cNvSpPr txBox="1"/>
          <p:nvPr/>
        </p:nvSpPr>
        <p:spPr>
          <a:xfrm>
            <a:off x="331034" y="1118956"/>
            <a:ext cx="4280237" cy="3415935"/>
          </a:xfrm>
          <a:prstGeom prst="rect">
            <a:avLst/>
          </a:prstGeom>
          <a:noFill/>
          <a:ln>
            <a:solidFill>
              <a:srgbClr val="0033CC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</a:rPr>
              <a:t>Durante la loro attività, gli ispettori ITL debbono esaminare la documentazione relativa alla denuncia, messa in servizio, collaudo e prima verifica di impianti ed attrezzature di lavoro. Il seminario si pone l’obiettivo di illustrare la normativa di riferimento e le procedure seguite dai datori di lavoro per denunciare e verificare gli impianti e le attrezzature presenti nel luogo di lavoro.</a:t>
            </a:r>
          </a:p>
          <a:p>
            <a:pPr algn="just">
              <a:lnSpc>
                <a:spcPct val="150000"/>
              </a:lnSpc>
            </a:pPr>
            <a:r>
              <a:rPr lang="it-IT" sz="1200" dirty="0">
                <a:latin typeface="Verdana" panose="020B0604030504040204" pitchFamily="34" charset="0"/>
                <a:ea typeface="Verdana" panose="020B0604030504040204" pitchFamily="34" charset="0"/>
              </a:rPr>
              <a:t>L’incontro sarà inoltre l’occasione per creare momenti di confronto ed approfondimento tecnico  tra ispettori ITL e tecnici verificatori  Inail con l’obiettivo comune di prevenire infortuni. </a:t>
            </a:r>
          </a:p>
        </p:txBody>
      </p:sp>
      <p:grpSp>
        <p:nvGrpSpPr>
          <p:cNvPr id="17" name="Gruppo 16">
            <a:extLst>
              <a:ext uri="{FF2B5EF4-FFF2-40B4-BE49-F238E27FC236}">
                <a16:creationId xmlns:a16="http://schemas.microsoft.com/office/drawing/2014/main" id="{A5DB83B8-4546-3EB8-038E-527F898BC07D}"/>
              </a:ext>
            </a:extLst>
          </p:cNvPr>
          <p:cNvGrpSpPr/>
          <p:nvPr/>
        </p:nvGrpSpPr>
        <p:grpSpPr>
          <a:xfrm>
            <a:off x="5294729" y="2900773"/>
            <a:ext cx="1179706" cy="2520280"/>
            <a:chOff x="5172836" y="1950782"/>
            <a:chExt cx="1179706" cy="2520280"/>
          </a:xfrm>
        </p:grpSpPr>
        <p:pic>
          <p:nvPicPr>
            <p:cNvPr id="13" name="Immagine 12">
              <a:extLst>
                <a:ext uri="{FF2B5EF4-FFF2-40B4-BE49-F238E27FC236}">
                  <a16:creationId xmlns:a16="http://schemas.microsoft.com/office/drawing/2014/main" id="{C0FA158F-40D3-6899-0FE7-4905B9413EC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72836" y="1950782"/>
              <a:ext cx="1179706" cy="2520280"/>
            </a:xfrm>
            <a:prstGeom prst="rect">
              <a:avLst/>
            </a:prstGeom>
          </p:spPr>
        </p:pic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10CD28F6-1A82-2BB6-C6D9-925335FF1C30}"/>
                </a:ext>
              </a:extLst>
            </p:cNvPr>
            <p:cNvSpPr/>
            <p:nvPr/>
          </p:nvSpPr>
          <p:spPr>
            <a:xfrm>
              <a:off x="5241032" y="4149080"/>
              <a:ext cx="648072" cy="288032"/>
            </a:xfrm>
            <a:prstGeom prst="rect">
              <a:avLst/>
            </a:prstGeom>
            <a:solidFill>
              <a:srgbClr val="002858"/>
            </a:solidFill>
            <a:ln>
              <a:solidFill>
                <a:srgbClr val="002858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8653FD53-8E67-2965-3E9B-E73680B2C247}"/>
              </a:ext>
            </a:extLst>
          </p:cNvPr>
          <p:cNvGrpSpPr/>
          <p:nvPr/>
        </p:nvGrpSpPr>
        <p:grpSpPr>
          <a:xfrm>
            <a:off x="331035" y="252046"/>
            <a:ext cx="898589" cy="866911"/>
            <a:chOff x="296834" y="501701"/>
            <a:chExt cx="1186622" cy="1055091"/>
          </a:xfrm>
        </p:grpSpPr>
        <p:grpSp>
          <p:nvGrpSpPr>
            <p:cNvPr id="7" name="Gruppo 6">
              <a:extLst>
                <a:ext uri="{FF2B5EF4-FFF2-40B4-BE49-F238E27FC236}">
                  <a16:creationId xmlns:a16="http://schemas.microsoft.com/office/drawing/2014/main" id="{0C205A44-5B99-EE6C-2EA1-9485A602A9EA}"/>
                </a:ext>
              </a:extLst>
            </p:cNvPr>
            <p:cNvGrpSpPr/>
            <p:nvPr/>
          </p:nvGrpSpPr>
          <p:grpSpPr>
            <a:xfrm>
              <a:off x="299378" y="501701"/>
              <a:ext cx="1184078" cy="1055091"/>
              <a:chOff x="-56232" y="271443"/>
              <a:chExt cx="1480840" cy="1285349"/>
            </a:xfrm>
          </p:grpSpPr>
          <p:pic>
            <p:nvPicPr>
              <p:cNvPr id="4" name="Immagine 3">
                <a:extLst>
                  <a:ext uri="{FF2B5EF4-FFF2-40B4-BE49-F238E27FC236}">
                    <a16:creationId xmlns:a16="http://schemas.microsoft.com/office/drawing/2014/main" id="{ADB2FF4D-E60C-F10B-0907-5D4F018E17F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-56232" y="271443"/>
                <a:ext cx="1345538" cy="1107732"/>
              </a:xfrm>
              <a:prstGeom prst="rect">
                <a:avLst/>
              </a:prstGeom>
            </p:spPr>
          </p:pic>
          <p:sp>
            <p:nvSpPr>
              <p:cNvPr id="5" name="Rettangolo 4">
                <a:extLst>
                  <a:ext uri="{FF2B5EF4-FFF2-40B4-BE49-F238E27FC236}">
                    <a16:creationId xmlns:a16="http://schemas.microsoft.com/office/drawing/2014/main" id="{DCA99A1F-160F-888E-2D20-C2382B19320A}"/>
                  </a:ext>
                </a:extLst>
              </p:cNvPr>
              <p:cNvSpPr/>
              <p:nvPr/>
            </p:nvSpPr>
            <p:spPr>
              <a:xfrm>
                <a:off x="296834" y="1340768"/>
                <a:ext cx="1127774" cy="21602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it-IT"/>
              </a:p>
            </p:txBody>
          </p:sp>
        </p:grpSp>
        <p:sp>
          <p:nvSpPr>
            <p:cNvPr id="3" name="Rettangolo 2">
              <a:extLst>
                <a:ext uri="{FF2B5EF4-FFF2-40B4-BE49-F238E27FC236}">
                  <a16:creationId xmlns:a16="http://schemas.microsoft.com/office/drawing/2014/main" id="{CD047E8E-CEE6-DF88-D86B-DAD245373FE4}"/>
                </a:ext>
              </a:extLst>
            </p:cNvPr>
            <p:cNvSpPr/>
            <p:nvPr/>
          </p:nvSpPr>
          <p:spPr>
            <a:xfrm>
              <a:off x="296834" y="1307459"/>
              <a:ext cx="1078435" cy="1773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16" name="Immagine 15">
            <a:extLst>
              <a:ext uri="{FF2B5EF4-FFF2-40B4-BE49-F238E27FC236}">
                <a16:creationId xmlns:a16="http://schemas.microsoft.com/office/drawing/2014/main" id="{5FDBE6BA-4908-44E6-0DC5-1E744425626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01639" y="292167"/>
            <a:ext cx="1174700" cy="594354"/>
          </a:xfrm>
          <a:prstGeom prst="rect">
            <a:avLst/>
          </a:prstGeom>
        </p:spPr>
      </p:pic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4C13D865-0F35-E04C-2912-8FD747CA130B}"/>
              </a:ext>
            </a:extLst>
          </p:cNvPr>
          <p:cNvSpPr txBox="1"/>
          <p:nvPr/>
        </p:nvSpPr>
        <p:spPr>
          <a:xfrm>
            <a:off x="335199" y="4728873"/>
            <a:ext cx="4959530" cy="15327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200" b="1" dirty="0">
                <a:solidFill>
                  <a:srgbClr val="002060"/>
                </a:solidFill>
                <a:latin typeface="Verdana"/>
                <a:ea typeface="Verdana"/>
              </a:rPr>
              <a:t>Segreteria scientifica </a:t>
            </a:r>
          </a:p>
          <a:p>
            <a:r>
              <a:rPr lang="it-IT" sz="1200" dirty="0">
                <a:solidFill>
                  <a:srgbClr val="002060"/>
                </a:solidFill>
                <a:latin typeface="Verdana"/>
                <a:ea typeface="Verdana"/>
              </a:rPr>
              <a:t>Michele del Gaudio </a:t>
            </a:r>
            <a:r>
              <a:rPr lang="it-IT" sz="1200" b="0" i="1" dirty="0">
                <a:latin typeface="Verdana"/>
                <a:ea typeface="Verdana"/>
              </a:rPr>
              <a:t>Primo Ricercatore </a:t>
            </a:r>
          </a:p>
          <a:p>
            <a:r>
              <a:rPr lang="it-IT" sz="1200" b="0" i="1" dirty="0">
                <a:latin typeface="Verdana"/>
                <a:ea typeface="Verdana"/>
              </a:rPr>
              <a:t>Inail UOT CVR  Avellino Benevento</a:t>
            </a:r>
          </a:p>
          <a:p>
            <a:r>
              <a:rPr lang="it-IT" sz="1200" i="1" dirty="0">
                <a:latin typeface="Verdana"/>
                <a:ea typeface="Verdana"/>
                <a:hlinkClick r:id="rId6"/>
              </a:rPr>
              <a:t>m.delgaudio@inail.it</a:t>
            </a:r>
            <a:endParaRPr lang="it-IT" sz="1200" i="1" dirty="0">
              <a:latin typeface="Verdana"/>
              <a:ea typeface="Verdana"/>
            </a:endParaRPr>
          </a:p>
          <a:p>
            <a:r>
              <a:rPr lang="it-IT" sz="1200" i="1" dirty="0">
                <a:latin typeface="Verdana"/>
                <a:ea typeface="Verdana"/>
              </a:rPr>
              <a:t>Sonia Raimo </a:t>
            </a:r>
          </a:p>
          <a:p>
            <a:r>
              <a:rPr lang="it-IT" sz="1200" i="1" dirty="0">
                <a:latin typeface="Verdana"/>
                <a:ea typeface="Verdana"/>
              </a:rPr>
              <a:t>ITL Avellino- Benevento</a:t>
            </a:r>
          </a:p>
          <a:p>
            <a:r>
              <a:rPr lang="it-IT" sz="1200" i="1" dirty="0">
                <a:latin typeface="Verdana"/>
                <a:ea typeface="Verdana"/>
                <a:hlinkClick r:id="rId7"/>
              </a:rPr>
              <a:t>sonia.raimo@ispettorato.gov.it</a:t>
            </a:r>
            <a:endParaRPr lang="it-IT" sz="1200" i="1" dirty="0">
              <a:latin typeface="Verdana"/>
              <a:ea typeface="Verdana"/>
            </a:endParaRPr>
          </a:p>
          <a:p>
            <a:endParaRPr lang="it-IT" sz="1200" dirty="0"/>
          </a:p>
        </p:txBody>
      </p:sp>
      <p:pic>
        <p:nvPicPr>
          <p:cNvPr id="22" name="Immagine 21">
            <a:extLst>
              <a:ext uri="{FF2B5EF4-FFF2-40B4-BE49-F238E27FC236}">
                <a16:creationId xmlns:a16="http://schemas.microsoft.com/office/drawing/2014/main" id="{FAADB36E-B3E0-ED02-E430-C5C0055ECF79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788564" y="184131"/>
            <a:ext cx="814737" cy="81042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292511" y="164809"/>
            <a:ext cx="4588481" cy="338554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r>
              <a:rPr lang="it-IT" b="1" i="1" dirty="0">
                <a:solidFill>
                  <a:schemeClr val="bg1"/>
                </a:solidFill>
              </a:rPr>
              <a:t>Programma</a:t>
            </a:r>
          </a:p>
        </p:txBody>
      </p:sp>
      <p:sp>
        <p:nvSpPr>
          <p:cNvPr id="3084" name="Rectangle 3"/>
          <p:cNvSpPr>
            <a:spLocks noChangeArrowheads="1"/>
          </p:cNvSpPr>
          <p:nvPr/>
        </p:nvSpPr>
        <p:spPr bwMode="auto">
          <a:xfrm>
            <a:off x="5045042" y="710878"/>
            <a:ext cx="4572360" cy="58864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 algn="just">
              <a:lnSpc>
                <a:spcPct val="100000"/>
              </a:lnSpc>
            </a:pPr>
            <a:endParaRPr lang="it-IT" sz="10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 algn="just"/>
            <a:endParaRPr lang="it-IT" sz="900" b="1" dirty="0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4797548" y="164809"/>
            <a:ext cx="4736410" cy="338554"/>
          </a:xfrm>
          <a:prstGeom prst="rect">
            <a:avLst/>
          </a:prstGeom>
          <a:solidFill>
            <a:srgbClr val="00206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</a:pPr>
            <a:endParaRPr lang="it-IT" b="1" i="1" dirty="0">
              <a:solidFill>
                <a:srgbClr val="66CCFF"/>
              </a:solidFill>
            </a:endParaRP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24587EB-6E6A-6F45-0896-D034EF3EE349}"/>
              </a:ext>
            </a:extLst>
          </p:cNvPr>
          <p:cNvSpPr txBox="1"/>
          <p:nvPr/>
        </p:nvSpPr>
        <p:spPr>
          <a:xfrm>
            <a:off x="472199" y="1412776"/>
            <a:ext cx="4336785" cy="20898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it-IT" sz="1100" b="1" dirty="0">
                <a:latin typeface="Verdana"/>
                <a:ea typeface="Verdana"/>
              </a:rPr>
              <a:t>Ore 10:00 -10:10</a:t>
            </a:r>
            <a:r>
              <a:rPr lang="it-IT" sz="1100" b="1" dirty="0">
                <a:latin typeface="Verdana" panose="020B0604030504040204" pitchFamily="34" charset="0"/>
                <a:ea typeface="Verdana" panose="020B0604030504040204" pitchFamily="34" charset="0"/>
              </a:rPr>
              <a:t>  </a:t>
            </a:r>
            <a:r>
              <a:rPr lang="it-IT" sz="1100" dirty="0">
                <a:latin typeface="Verdana"/>
                <a:ea typeface="Verdana"/>
              </a:rPr>
              <a:t>Saluti istituzionali</a:t>
            </a:r>
          </a:p>
          <a:p>
            <a:endParaRPr lang="it-IT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it-IT" sz="1100" b="1" dirty="0">
                <a:solidFill>
                  <a:srgbClr val="002060"/>
                </a:solidFill>
                <a:latin typeface="Verdana"/>
                <a:ea typeface="Verdana"/>
              </a:rPr>
              <a:t>Grazia Memmolo</a:t>
            </a:r>
          </a:p>
          <a:p>
            <a:r>
              <a:rPr lang="it-IT" sz="1100" i="1" dirty="0">
                <a:latin typeface="Verdana"/>
                <a:ea typeface="Verdana"/>
              </a:rPr>
              <a:t>Direttore reggente Inail Direzione territoriale di Avellino</a:t>
            </a:r>
          </a:p>
          <a:p>
            <a:endParaRPr lang="it-IT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it-IT" sz="1100" b="1" dirty="0">
                <a:solidFill>
                  <a:srgbClr val="002060"/>
                </a:solidFill>
                <a:latin typeface="Verdana"/>
                <a:ea typeface="Verdana"/>
              </a:rPr>
              <a:t>Francesco Damiani</a:t>
            </a:r>
            <a:endParaRPr lang="it-IT" sz="1100" dirty="0">
              <a:solidFill>
                <a:srgbClr val="002060"/>
              </a:solidFill>
              <a:latin typeface="Verdana"/>
              <a:ea typeface="Verdana"/>
            </a:endParaRPr>
          </a:p>
          <a:p>
            <a:r>
              <a:rPr lang="it-IT" sz="1100" i="1" dirty="0">
                <a:latin typeface="Verdana"/>
                <a:ea typeface="Verdana"/>
              </a:rPr>
              <a:t>Direttore ITL Avellino – Benevento</a:t>
            </a:r>
            <a:endParaRPr lang="it-IT" sz="1100" b="1" i="1" dirty="0">
              <a:solidFill>
                <a:srgbClr val="0033CC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it-IT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endParaRPr lang="it-IT" sz="1100" dirty="0">
              <a:latin typeface="Verdana"/>
              <a:ea typeface="Verdana"/>
            </a:endParaRPr>
          </a:p>
          <a:p>
            <a:r>
              <a:rPr lang="it-IT" sz="1100" dirty="0">
                <a:latin typeface="Verdana"/>
                <a:ea typeface="Verdana"/>
              </a:rPr>
              <a:t>Moderatore </a:t>
            </a:r>
          </a:p>
          <a:p>
            <a:r>
              <a:rPr lang="it-IT" sz="1100" b="1" dirty="0">
                <a:solidFill>
                  <a:srgbClr val="002060"/>
                </a:solidFill>
                <a:latin typeface="Verdana"/>
                <a:ea typeface="Verdana"/>
              </a:rPr>
              <a:t>Carmine Piccolo </a:t>
            </a:r>
          </a:p>
          <a:p>
            <a:r>
              <a:rPr lang="it-IT" sz="1100" dirty="0">
                <a:solidFill>
                  <a:srgbClr val="002060"/>
                </a:solidFill>
                <a:latin typeface="Verdana"/>
                <a:ea typeface="Verdana"/>
              </a:rPr>
              <a:t>Direttore UOT CVR Inail di Avellino-Benevento</a:t>
            </a:r>
            <a:endParaRPr lang="it-IT" sz="1100" dirty="0">
              <a:solidFill>
                <a:srgbClr val="0033CC"/>
              </a:solidFill>
              <a:latin typeface="Verdana"/>
              <a:ea typeface="Verdana"/>
            </a:endParaRP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C780E596-FDA8-BCBE-B99F-1AF45AFCF779}"/>
              </a:ext>
            </a:extLst>
          </p:cNvPr>
          <p:cNvSpPr txBox="1"/>
          <p:nvPr/>
        </p:nvSpPr>
        <p:spPr>
          <a:xfrm>
            <a:off x="5097016" y="980728"/>
            <a:ext cx="4468412" cy="527529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it-IT"/>
            </a:defPPr>
            <a:lvl1pPr>
              <a:defRPr sz="1100" b="1"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endParaRPr lang="it-IT" dirty="0"/>
          </a:p>
          <a:p>
            <a:r>
              <a:rPr lang="it-IT" dirty="0"/>
              <a:t>10:10-11:30</a:t>
            </a:r>
            <a:r>
              <a:rPr lang="it-IT" b="0" dirty="0"/>
              <a:t> Interventi tecnici :</a:t>
            </a:r>
          </a:p>
          <a:p>
            <a:endParaRPr lang="it-IT" dirty="0"/>
          </a:p>
          <a:p>
            <a:r>
              <a:rPr lang="it-IT" dirty="0">
                <a:solidFill>
                  <a:srgbClr val="002060"/>
                </a:solidFill>
                <a:latin typeface="Verdana"/>
                <a:ea typeface="Verdana"/>
              </a:rPr>
              <a:t>Gaetano Battista  </a:t>
            </a:r>
          </a:p>
          <a:p>
            <a:r>
              <a:rPr lang="it-IT" b="0" i="1" dirty="0">
                <a:latin typeface="Verdana"/>
                <a:ea typeface="Verdana"/>
              </a:rPr>
              <a:t>Inail UOT CVR  Avellino Benevento </a:t>
            </a:r>
          </a:p>
          <a:p>
            <a:r>
              <a:rPr lang="it-IT" i="1" dirty="0">
                <a:latin typeface="Verdana"/>
                <a:ea typeface="Verdana"/>
              </a:rPr>
              <a:t>Attrezzature di sollevamento</a:t>
            </a:r>
          </a:p>
          <a:p>
            <a:endParaRPr lang="it-IT" b="0" dirty="0">
              <a:solidFill>
                <a:srgbClr val="000000"/>
              </a:solidFill>
            </a:endParaRPr>
          </a:p>
          <a:p>
            <a:r>
              <a:rPr lang="it-IT" dirty="0">
                <a:solidFill>
                  <a:srgbClr val="002060"/>
                </a:solidFill>
                <a:latin typeface="Verdana"/>
                <a:ea typeface="Verdana"/>
              </a:rPr>
              <a:t>Raffaella Modestino  </a:t>
            </a:r>
          </a:p>
          <a:p>
            <a:r>
              <a:rPr lang="it-IT" b="0" i="1" dirty="0">
                <a:latin typeface="Verdana"/>
                <a:ea typeface="Verdana"/>
              </a:rPr>
              <a:t>Inail UOT CVR  Avellino Benevento </a:t>
            </a:r>
          </a:p>
          <a:p>
            <a:r>
              <a:rPr lang="it-IT" i="1" dirty="0">
                <a:latin typeface="Verdana"/>
                <a:ea typeface="Verdana"/>
              </a:rPr>
              <a:t>Apparecchi a pressione</a:t>
            </a:r>
          </a:p>
          <a:p>
            <a:endParaRPr lang="it-IT" b="0" dirty="0">
              <a:solidFill>
                <a:srgbClr val="000000"/>
              </a:solidFill>
              <a:latin typeface="Verdana"/>
              <a:ea typeface="Verdana"/>
            </a:endParaRPr>
          </a:p>
          <a:p>
            <a:r>
              <a:rPr lang="it-IT" dirty="0">
                <a:solidFill>
                  <a:srgbClr val="002060"/>
                </a:solidFill>
                <a:latin typeface="Verdana"/>
                <a:ea typeface="Verdana"/>
              </a:rPr>
              <a:t>Claudio De Toro </a:t>
            </a:r>
          </a:p>
          <a:p>
            <a:r>
              <a:rPr lang="it-IT" b="0" i="1" dirty="0">
                <a:latin typeface="Verdana"/>
                <a:ea typeface="Verdana"/>
              </a:rPr>
              <a:t>Inail UOT CVR  Avellino Benevento </a:t>
            </a:r>
          </a:p>
          <a:p>
            <a:r>
              <a:rPr lang="it-IT" i="1" dirty="0">
                <a:latin typeface="Verdana"/>
                <a:ea typeface="Verdana"/>
              </a:rPr>
              <a:t>Impianti elettrici </a:t>
            </a:r>
          </a:p>
          <a:p>
            <a:endParaRPr lang="it-IT" sz="1100" dirty="0">
              <a:latin typeface="Verdana"/>
              <a:ea typeface="Verdana"/>
            </a:endParaRPr>
          </a:p>
          <a:p>
            <a:r>
              <a:rPr lang="it-IT" dirty="0">
                <a:solidFill>
                  <a:srgbClr val="002060"/>
                </a:solidFill>
                <a:latin typeface="Verdana"/>
                <a:ea typeface="Verdana"/>
              </a:rPr>
              <a:t>Olga Di Donato </a:t>
            </a:r>
          </a:p>
          <a:p>
            <a:r>
              <a:rPr lang="it-IT" b="0" i="1" dirty="0">
                <a:latin typeface="Verdana"/>
                <a:ea typeface="Verdana"/>
              </a:rPr>
              <a:t>Inail UOT CVR  Avellino Benevento </a:t>
            </a:r>
          </a:p>
          <a:p>
            <a:r>
              <a:rPr lang="it-IT" i="1" dirty="0">
                <a:latin typeface="Verdana"/>
                <a:ea typeface="Verdana"/>
              </a:rPr>
              <a:t>Impianti termici</a:t>
            </a:r>
          </a:p>
          <a:p>
            <a:endParaRPr lang="it-IT" b="0" i="1" dirty="0"/>
          </a:p>
          <a:p>
            <a:r>
              <a:rPr lang="it-IT" dirty="0">
                <a:latin typeface="Verdana"/>
                <a:ea typeface="Verdana"/>
              </a:rPr>
              <a:t>11:30-12:30</a:t>
            </a:r>
          </a:p>
          <a:p>
            <a:r>
              <a:rPr lang="it-IT" i="1" dirty="0">
                <a:solidFill>
                  <a:srgbClr val="002060"/>
                </a:solidFill>
                <a:latin typeface="Verdana"/>
                <a:ea typeface="Verdana"/>
              </a:rPr>
              <a:t>Responsabili della Vigilanza ITL </a:t>
            </a:r>
          </a:p>
          <a:p>
            <a:r>
              <a:rPr lang="it-IT" i="1" dirty="0">
                <a:latin typeface="Verdana"/>
                <a:ea typeface="Verdana"/>
              </a:rPr>
              <a:t>Maurizio Leone                  – </a:t>
            </a:r>
            <a:r>
              <a:rPr lang="it-IT" b="0" i="1" dirty="0">
                <a:latin typeface="Verdana"/>
                <a:ea typeface="Verdana"/>
              </a:rPr>
              <a:t>ITL Avellino</a:t>
            </a:r>
          </a:p>
          <a:p>
            <a:r>
              <a:rPr lang="it-IT" i="1" dirty="0">
                <a:latin typeface="Verdana"/>
                <a:ea typeface="Verdana"/>
              </a:rPr>
              <a:t>Giovanbattista Colangelo – </a:t>
            </a:r>
            <a:r>
              <a:rPr lang="it-IT" b="0" i="1" dirty="0">
                <a:latin typeface="Verdana"/>
                <a:ea typeface="Verdana"/>
              </a:rPr>
              <a:t>ITL Benevento</a:t>
            </a:r>
          </a:p>
          <a:p>
            <a:r>
              <a:rPr lang="it-IT" i="1" dirty="0">
                <a:latin typeface="Verdana"/>
                <a:ea typeface="Verdana"/>
              </a:rPr>
              <a:t>Modalità operative nei sopralluoghi ispettivi</a:t>
            </a:r>
          </a:p>
          <a:p>
            <a:r>
              <a:rPr lang="it-IT" i="1" dirty="0">
                <a:latin typeface="Verdana"/>
                <a:ea typeface="Verdana"/>
              </a:rPr>
              <a:t> </a:t>
            </a:r>
          </a:p>
          <a:p>
            <a:r>
              <a:rPr lang="it-IT">
                <a:latin typeface="Verdana"/>
                <a:ea typeface="Verdana"/>
              </a:rPr>
              <a:t>12:30-13:00</a:t>
            </a:r>
            <a:endParaRPr lang="it-IT" dirty="0"/>
          </a:p>
          <a:p>
            <a:r>
              <a:rPr lang="it-IT" sz="1400" i="1" dirty="0">
                <a:latin typeface="Verdana"/>
                <a:ea typeface="Verdana"/>
              </a:rPr>
              <a:t>Dibattito e domande</a:t>
            </a:r>
          </a:p>
          <a:p>
            <a:endParaRPr lang="it-IT" sz="1400" i="1" dirty="0">
              <a:latin typeface="Verdana"/>
              <a:ea typeface="Verdana"/>
            </a:endParaRPr>
          </a:p>
          <a:p>
            <a:endParaRPr lang="it-IT" sz="1400" i="1" dirty="0">
              <a:latin typeface="Verdana"/>
              <a:ea typeface="Verdana"/>
            </a:endParaRPr>
          </a:p>
          <a:p>
            <a:endParaRPr lang="it-IT" b="0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ruttura predefinita">
  <a:themeElements>
    <a:clrScheme name="Struttura predefin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uttura predefinit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ruttura predefin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uttura predefinit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uttura predefinit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32E386ED325CE458C4FCF0A51638F47" ma:contentTypeVersion="18" ma:contentTypeDescription="Creare un nuovo documento." ma:contentTypeScope="" ma:versionID="6c2bde272f5931cb8fa6be03a1bbb8dc">
  <xsd:schema xmlns:xsd="http://www.w3.org/2001/XMLSchema" xmlns:xs="http://www.w3.org/2001/XMLSchema" xmlns:p="http://schemas.microsoft.com/office/2006/metadata/properties" xmlns:ns3="1efd62b7-050b-494d-ba5d-69d9bf463a0e" xmlns:ns4="4886ccbd-943c-4b86-aaad-6bc7631bd2c6" targetNamespace="http://schemas.microsoft.com/office/2006/metadata/properties" ma:root="true" ma:fieldsID="26e040d6c6534ffedb73b84b10b4272d" ns3:_="" ns4:_="">
    <xsd:import namespace="1efd62b7-050b-494d-ba5d-69d9bf463a0e"/>
    <xsd:import namespace="4886ccbd-943c-4b86-aaad-6bc7631bd2c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efd62b7-050b-494d-ba5d-69d9bf463a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2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86ccbd-943c-4b86-aaad-6bc7631bd2c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efd62b7-050b-494d-ba5d-69d9bf463a0e" xsi:nil="true"/>
  </documentManagement>
</p:properties>
</file>

<file path=customXml/itemProps1.xml><?xml version="1.0" encoding="utf-8"?>
<ds:datastoreItem xmlns:ds="http://schemas.openxmlformats.org/officeDocument/2006/customXml" ds:itemID="{9C8D617A-EA38-4324-B9B8-A65F34DFD1C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1C54A19-718A-436B-BD40-16FDD7AF924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efd62b7-050b-494d-ba5d-69d9bf463a0e"/>
    <ds:schemaRef ds:uri="4886ccbd-943c-4b86-aaad-6bc7631bd2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CC82C1E-15CF-47BC-9845-5D84B491F14D}">
  <ds:schemaRefs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purl.org/dc/elements/1.1/"/>
    <ds:schemaRef ds:uri="1efd62b7-050b-494d-ba5d-69d9bf463a0e"/>
    <ds:schemaRef ds:uri="4886ccbd-943c-4b86-aaad-6bc7631bd2c6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16264</TotalTime>
  <Words>267</Words>
  <Application>Microsoft Office PowerPoint</Application>
  <PresentationFormat>A4 (21x29,7 cm)</PresentationFormat>
  <Paragraphs>57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5" baseType="lpstr">
      <vt:lpstr>Arial</vt:lpstr>
      <vt:lpstr>Verdana</vt:lpstr>
      <vt:lpstr>Struttura predefinita</vt:lpstr>
      <vt:lpstr>Presentazione standard di PowerPoint</vt:lpstr>
      <vt:lpstr>Presentazione standard di PowerPoint</vt:lpstr>
    </vt:vector>
  </TitlesOfParts>
  <Company>INAIL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Facciata 4</dc:title>
  <dc:creator>Nicotera Angela</dc:creator>
  <cp:lastModifiedBy>Lombardi Francesca</cp:lastModifiedBy>
  <cp:revision>630</cp:revision>
  <cp:lastPrinted>2024-05-17T08:44:34Z</cp:lastPrinted>
  <dcterms:created xsi:type="dcterms:W3CDTF">2010-11-09T14:30:24Z</dcterms:created>
  <dcterms:modified xsi:type="dcterms:W3CDTF">2025-10-14T15:55:46Z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0x010100932E386ED325CE458C4FCF0A51638F47</vt:lpwstr>
  </property>
</Properties>
</file>